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0"/>
  </p:notesMasterIdLst>
  <p:sldIdLst>
    <p:sldId id="256" r:id="rId2"/>
    <p:sldId id="283" r:id="rId3"/>
    <p:sldId id="275" r:id="rId4"/>
    <p:sldId id="284" r:id="rId5"/>
    <p:sldId id="285" r:id="rId6"/>
    <p:sldId id="286" r:id="rId7"/>
    <p:sldId id="271" r:id="rId8"/>
    <p:sldId id="281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  <a:srgbClr val="24065A"/>
    <a:srgbClr val="023B5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5D6A7-3DF1-4D18-89D1-6A35891F4121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E381C-686A-4A88-8446-8FB73DBF3B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43618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E381C-686A-4A88-8446-8FB73DBF3B3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dirty="0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6185B3-7D39-4B69-BD06-388525707A5E}" type="datetimeFigureOut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8D27F05-F83F-4AD8-B218-0A951AEB9C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2880321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000" dirty="0" smtClean="0">
                <a:ln w="18000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Publikace: </a:t>
            </a:r>
            <a:br>
              <a:rPr lang="cs-CZ" sz="4000" dirty="0" smtClean="0">
                <a:ln w="18000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cs-CZ" sz="4000" dirty="0" smtClean="0">
                <a:ln w="18000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„</a:t>
            </a:r>
            <a:r>
              <a:rPr lang="cs-CZ" sz="4000" dirty="0" err="1" smtClean="0">
                <a:ln w="18000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Age</a:t>
            </a:r>
            <a:r>
              <a:rPr lang="cs-CZ" sz="4000" dirty="0" smtClean="0">
                <a:ln w="18000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management – Jak řídit a rozvíjet lidské zdroje v kontextu věku a demografických změn“ </a:t>
            </a:r>
            <a:r>
              <a:rPr lang="cs-CZ" dirty="0" smtClean="0">
                <a:ln w="18000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cs-CZ" dirty="0" smtClean="0">
                <a:ln w="18000">
                  <a:solidFill>
                    <a:schemeClr val="bg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ln w="18000">
                <a:solidFill>
                  <a:schemeClr val="bg2">
                    <a:lumMod val="75000"/>
                  </a:schemeClr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11560" y="2492896"/>
            <a:ext cx="8062664" cy="3528392"/>
          </a:xfr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Autorský tým: </a:t>
            </a:r>
          </a:p>
          <a:p>
            <a:pPr algn="ctr"/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Pavlína Kalousová, Pavel </a:t>
            </a:r>
            <a:r>
              <a:rPr lang="cs-CZ" sz="3600" b="1" dirty="0" err="1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Štern</a:t>
            </a:r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, Jakub </a:t>
            </a:r>
            <a:r>
              <a:rPr lang="cs-CZ" sz="3600" b="1" dirty="0" err="1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Žákavec</a:t>
            </a:r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, Miriam </a:t>
            </a:r>
            <a:r>
              <a:rPr lang="cs-CZ" sz="3600" b="1" dirty="0" err="1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Zábrženská</a:t>
            </a:r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 </a:t>
            </a:r>
          </a:p>
          <a:p>
            <a:pPr algn="ctr"/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Odborná spolupráce: </a:t>
            </a:r>
          </a:p>
          <a:p>
            <a:pPr algn="ctr"/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Jiří </a:t>
            </a:r>
            <a:r>
              <a:rPr lang="cs-CZ" sz="3600" b="1" dirty="0" err="1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Horecký</a:t>
            </a:r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 , Karel </a:t>
            </a:r>
            <a:r>
              <a:rPr lang="cs-CZ" sz="3600" b="1" dirty="0" err="1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Vostrý</a:t>
            </a:r>
            <a:r>
              <a:rPr lang="cs-CZ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, David Šourek  </a:t>
            </a:r>
          </a:p>
          <a:p>
            <a:pPr algn="ctr"/>
            <a:endParaRPr lang="en-US" sz="36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187624" y="6021288"/>
            <a:ext cx="7092280" cy="680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cs-CZ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Projekt:</a:t>
            </a:r>
          </a:p>
          <a:p>
            <a:pPr algn="ctr">
              <a:buNone/>
            </a:pPr>
            <a:r>
              <a:rPr lang="cs-CZ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„Společným postupem sociálních partnerů k přípravě odvětví na změny důchodového systému - etapa I.</a:t>
            </a:r>
          </a:p>
          <a:p>
            <a:pPr algn="ctr">
              <a:buNone/>
            </a:pPr>
            <a:r>
              <a:rPr lang="cs-CZ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cs-CZ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Vydala Konfederace zaměstnavatelských a podnikatelských svazů ČR v červnu 2015  </a:t>
            </a:r>
            <a:endParaRPr lang="cs-CZ" sz="2800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en-US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Publikace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etc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….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Lidské zdroje – lidé, zaměstnanci </a:t>
            </a:r>
            <a:r>
              <a:rPr lang="cs-CZ" dirty="0" smtClean="0"/>
              <a:t>jsou přes veškerý „revoluční“ vědecký a technologický vývoj dopředu stále </a:t>
            </a:r>
            <a:r>
              <a:rPr lang="cs-CZ" b="1" dirty="0" smtClean="0">
                <a:solidFill>
                  <a:srgbClr val="0070C0"/>
                </a:solidFill>
              </a:rPr>
              <a:t>tím nejhodnotnějším, nejcennějším a nejdůležitějším </a:t>
            </a:r>
            <a:r>
              <a:rPr lang="cs-CZ" dirty="0" smtClean="0"/>
              <a:t>faktorem pro ekonomický a sociální rozvoj společnosti. V globálním a stárnoucím světě „moudré, chytré a odpovědné“ státy/společnosti, firmy, organizace, podniky považují za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nejcennější lidský kapitál, lidské zdroje!</a:t>
            </a:r>
          </a:p>
          <a:p>
            <a:pPr algn="ctr">
              <a:buNone/>
            </a:pP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Nelze je nahradit a v „každém fázi života“, nejen pracovního, mohou být přínosem pro ekonomický a sociální rozvoj!</a:t>
            </a:r>
          </a:p>
          <a:p>
            <a:pPr algn="just"/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cs-CZ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LIDSKÉ ZDROJE </a:t>
            </a:r>
            <a:endParaRPr lang="en-US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1481328"/>
            <a:ext cx="8363272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cs-CZ" b="1" dirty="0" smtClean="0"/>
              <a:t>	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 je v publikaci představován a popisován jako souhrn procesů a postupů v oblasti řízení a rozvoje lidských zdrojů. </a:t>
            </a:r>
          </a:p>
          <a:p>
            <a:pPr algn="just">
              <a:buNone/>
            </a:pP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Procesů souvisejících se stárnutím zaměstnanců, prodlužováním a změnami v jejich pracovní kariéře s ohledem na dosažený věk. </a:t>
            </a:r>
          </a:p>
          <a:p>
            <a:pPr algn="just">
              <a:buNone/>
            </a:pP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Procesy (nástroje) jako jsou společenská odpovědnost firem,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diverzita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flexibilita pracovního trhu a současně i reálná fakta o demografických změnách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jsou součástí širšího sociálního a ekonomického kontextu celé publikace. </a:t>
            </a:r>
          </a:p>
          <a:p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Publikace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etc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Publikace nabízí čtenáři inspiraci novými zkušenostmi. Představuje výsledky pilotního ověření metody pro zjišťování nastavení procesů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Managementu ve firmách či podnicích. Jedná se o metodu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LEA </a:t>
            </a:r>
            <a:r>
              <a:rPr lang="cs-CZ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Lifelong</a:t>
            </a:r>
            <a:r>
              <a:rPr lang="cs-CZ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Employability</a:t>
            </a:r>
            <a:r>
              <a:rPr lang="cs-CZ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Assessement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kterou podporuje a rozvíjí Evropská organizace pro společenskou odpovědnost a udržitelné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podníkání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(CSR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Europe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). Metoda slouží právě k vyhodnocování celoživotní zaměstnatelnosti. </a:t>
            </a:r>
          </a:p>
          <a:p>
            <a:pPr algn="just"/>
            <a:endParaRPr lang="cs-CZ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Publikace rovněž přináší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výsledky anket mezi vybranými zaměstnavateli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sociálními partnery týkající se fenoménu stárnutí pracovních sil a zkušeností s využíváním procesů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Managementu v praxi menších i větších firem a organizací. </a:t>
            </a:r>
          </a:p>
          <a:p>
            <a:pPr algn="just"/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Publikace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etc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Publikace přináší nejen teorii, ale i praktické návrhy a doporučení, jak účinně používat procesy a nástroje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managementu a integrovat je do řízení a rozvoje lidských zdrojů ve firmách a organizacích. </a:t>
            </a:r>
          </a:p>
          <a:p>
            <a:pPr algn="just"/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Doporučení zahrnují i význam intenzivní a vzájemné spolupráce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státu, zaměstnavatelů a sociálních partnerů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při prosazování a zavádění metod a postupů </a:t>
            </a:r>
            <a:r>
              <a:rPr lang="cs-CZ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managementu.   </a:t>
            </a:r>
          </a:p>
          <a:p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Publikace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etc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871296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cs-CZ" sz="44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cs-CZ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Prezentace k dispozici na stránkách: </a:t>
            </a:r>
          </a:p>
          <a:p>
            <a:pPr algn="ctr">
              <a:buNone/>
            </a:pPr>
            <a:endParaRPr lang="cs-CZ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cs-CZ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www.</a:t>
            </a:r>
            <a:r>
              <a:rPr lang="cs-CZ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spsds.monitorovani.eu</a:t>
            </a:r>
            <a:endParaRPr lang="cs-CZ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</a:endParaRPr>
          </a:p>
          <a:p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Publikace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Age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Management </a:t>
            </a:r>
            <a:r>
              <a:rPr lang="cs-CZ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etc</a:t>
            </a:r>
            <a:r>
              <a:rPr lang="cs-CZ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….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839</TotalTime>
  <Words>274</Words>
  <Application>Microsoft Office PowerPoint</Application>
  <PresentationFormat>Předvádění na obrazovce (4:3)</PresentationFormat>
  <Paragraphs>29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Shluk</vt:lpstr>
      <vt:lpstr>Publikace:  „Age management – Jak řídit a rozvíjet lidské zdroje v kontextu věku a demografických změn“  </vt:lpstr>
      <vt:lpstr>Publikace Age Management etc….</vt:lpstr>
      <vt:lpstr>LIDSKÉ ZDROJE </vt:lpstr>
      <vt:lpstr>Publikace Age Management etc….</vt:lpstr>
      <vt:lpstr>Publikace Age Management etc….</vt:lpstr>
      <vt:lpstr>Publikace Age Management etc….</vt:lpstr>
      <vt:lpstr>Snímek 7</vt:lpstr>
      <vt:lpstr>Publikace Age Management etc….</vt:lpstr>
    </vt:vector>
  </TitlesOfParts>
  <Company>pms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„Jak jde čas - Lidské zdroje, jejich rozvoj na trhu práce v kontextu věku“ - Age management</dc:title>
  <dc:creator>oem</dc:creator>
  <cp:lastModifiedBy>Jan Zikeš</cp:lastModifiedBy>
  <cp:revision>79</cp:revision>
  <dcterms:created xsi:type="dcterms:W3CDTF">2015-03-24T09:46:31Z</dcterms:created>
  <dcterms:modified xsi:type="dcterms:W3CDTF">2015-06-18T08:22:15Z</dcterms:modified>
</cp:coreProperties>
</file>